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3"/>
  </p:notesMasterIdLst>
  <p:handoutMasterIdLst>
    <p:handoutMasterId r:id="rId4"/>
  </p:handoutMasterIdLst>
  <p:sldIdLst>
    <p:sldId id="1455" r:id="rId2"/>
  </p:sldIdLst>
  <p:sldSz cx="9906000" cy="6858000" type="A4"/>
  <p:notesSz cx="6797675" cy="987266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1pPr>
    <a:lvl2pPr marL="457173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2pPr>
    <a:lvl3pPr marL="914347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3pPr>
    <a:lvl4pPr marL="137152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4pPr>
    <a:lvl5pPr marL="1828694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5pPr>
    <a:lvl6pPr marL="2285866" algn="l" defTabSz="457173" rtl="0" eaLnBrk="1" latinLnBrk="0" hangingPunct="1"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6pPr>
    <a:lvl7pPr marL="2743041" algn="l" defTabSz="457173" rtl="0" eaLnBrk="1" latinLnBrk="0" hangingPunct="1"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7pPr>
    <a:lvl8pPr marL="3200214" algn="l" defTabSz="457173" rtl="0" eaLnBrk="1" latinLnBrk="0" hangingPunct="1"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8pPr>
    <a:lvl9pPr marL="3657388" algn="l" defTabSz="457173" rtl="0" eaLnBrk="1" latinLnBrk="0" hangingPunct="1"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A01A10"/>
    <a:srgbClr val="B10202"/>
    <a:srgbClr val="4D69E8"/>
    <a:srgbClr val="83ABA4"/>
    <a:srgbClr val="9EE79A"/>
    <a:srgbClr val="650000"/>
    <a:srgbClr val="FF9C15"/>
    <a:srgbClr val="FFFF36"/>
    <a:srgbClr val="63CE6E"/>
    <a:srgbClr val="FDEF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Designformatvorlage 1 - Akz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Designformatvorlage 1 - Akz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12C8C85-51F0-491E-9774-3900AFEF0FD7}" styleName="Helle Formatvorlage 2 - Akz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034E78-7F5D-4C2E-B375-FC64B27BC917}" styleName="Dunkle Formatvorlag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12" autoAdjust="0"/>
    <p:restoredTop sz="99825" autoAdjust="0"/>
  </p:normalViewPr>
  <p:slideViewPr>
    <p:cSldViewPr>
      <p:cViewPr>
        <p:scale>
          <a:sx n="100" d="100"/>
          <a:sy n="100" d="100"/>
        </p:scale>
        <p:origin x="-2152" y="-96"/>
      </p:cViewPr>
      <p:guideLst>
        <p:guide orient="horz" pos="1344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0" d="100"/>
        <a:sy n="12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3112" y="-112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8951"/>
            <a:ext cx="45878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defTabSz="957263">
              <a:defRPr sz="1000">
                <a:solidFill>
                  <a:schemeClr val="bg2"/>
                </a:solidFill>
                <a:latin typeface="Century Gothic" charset="0"/>
              </a:defRPr>
            </a:lvl1pPr>
          </a:lstStyle>
          <a:p>
            <a:pPr>
              <a:defRPr/>
            </a:pPr>
            <a:r>
              <a:rPr lang="de-DE"/>
              <a:t>Zentrum Lesen PH FHNW</a:t>
            </a:r>
          </a:p>
        </p:txBody>
      </p:sp>
      <p:sp>
        <p:nvSpPr>
          <p:cNvPr id="133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11763" y="9378951"/>
            <a:ext cx="15859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>
              <a:defRPr sz="1000">
                <a:solidFill>
                  <a:schemeClr val="bg2"/>
                </a:solidFill>
                <a:latin typeface="Century Gothic" charset="0"/>
              </a:defRPr>
            </a:lvl1pPr>
          </a:lstStyle>
          <a:p>
            <a:pPr>
              <a:defRPr/>
            </a:pPr>
            <a:fld id="{127DEBFC-1635-9740-B4BA-33C7781AEBC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278552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defTabSz="957263">
              <a:defRPr sz="1000">
                <a:solidFill>
                  <a:schemeClr val="bg2"/>
                </a:solidFill>
                <a:latin typeface="Century Gothic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/>
              <a:t>Illettrismus und neue Technologien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1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>
              <a:defRPr sz="1000">
                <a:solidFill>
                  <a:schemeClr val="bg2"/>
                </a:solidFill>
                <a:latin typeface="Century Gothic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/>
              <a:t>26.6.2009</a:t>
            </a:r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05000" y="608013"/>
            <a:ext cx="3006725" cy="2082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81001" y="2895600"/>
            <a:ext cx="61722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378951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>
              <a:defRPr sz="1000">
                <a:solidFill>
                  <a:schemeClr val="bg2"/>
                </a:solidFill>
                <a:latin typeface="Century Gothic" charset="0"/>
              </a:defRPr>
            </a:lvl1pPr>
          </a:lstStyle>
          <a:p>
            <a:pPr>
              <a:defRPr/>
            </a:pPr>
            <a:fld id="{1429F906-60A3-E54C-AF1E-0B5ADACB9E1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65065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ＭＳ Ｐゴシック" charset="-128"/>
      </a:defRPr>
    </a:lvl1pPr>
    <a:lvl2pPr marL="45717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2pPr>
    <a:lvl3pPr marL="91434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3pPr>
    <a:lvl4pPr marL="137152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4pPr>
    <a:lvl5pPr marL="182869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ＭＳ Ｐゴシック" charset="-128"/>
        <a:cs typeface="+mn-cs"/>
      </a:defRPr>
    </a:lvl5pPr>
    <a:lvl6pPr marL="2285866" algn="l" defTabSz="45717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1" algn="l" defTabSz="45717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14" algn="l" defTabSz="45717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88" algn="l" defTabSz="45717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04799" y="1700810"/>
            <a:ext cx="7162801" cy="792163"/>
          </a:xfrm>
        </p:spPr>
        <p:txBody>
          <a:bodyPr lIns="0" tIns="0" rIns="0" bIns="0" anchor="b"/>
          <a:lstStyle>
            <a:lvl1pPr algn="r">
              <a:defRPr sz="2800"/>
            </a:lvl1pPr>
          </a:lstStyle>
          <a:p>
            <a:r>
              <a:rPr lang="de-CH" dirty="0"/>
              <a:t>Mastertitelformat bearbeiten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04799" y="2971800"/>
            <a:ext cx="7162801" cy="1905000"/>
          </a:xfrm>
        </p:spPr>
        <p:txBody>
          <a:bodyPr/>
          <a:lstStyle>
            <a:lvl1pPr marL="0" indent="0" algn="r">
              <a:buFontTx/>
              <a:buNone/>
              <a:defRPr sz="2000"/>
            </a:lvl1pPr>
          </a:lstStyle>
          <a:p>
            <a:r>
              <a:rPr lang="de-CH" dirty="0"/>
              <a:t>Master-Untertitelformat bearbeiten</a:t>
            </a:r>
          </a:p>
        </p:txBody>
      </p:sp>
      <p:sp>
        <p:nvSpPr>
          <p:cNvPr id="6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-231576" y="6356353"/>
            <a:ext cx="9577063" cy="365125"/>
          </a:xfrm>
          <a:prstGeom prst="rect">
            <a:avLst/>
          </a:prstGeom>
        </p:spPr>
        <p:txBody>
          <a:bodyPr vert="horz" lIns="91436" tIns="45717" rIns="91436" bIns="45717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  <a:latin typeface="Gill Sans"/>
                <a:cs typeface="Gill Sans"/>
              </a:defRPr>
            </a:lvl1pPr>
          </a:lstStyle>
          <a:p>
            <a:pPr>
              <a:defRPr/>
            </a:pPr>
            <a:r>
              <a:rPr lang="de-DE" dirty="0"/>
              <a:t>www.zentrumlesen.ch</a:t>
            </a:r>
          </a:p>
        </p:txBody>
      </p:sp>
    </p:spTree>
    <p:extLst>
      <p:ext uri="{BB962C8B-B14F-4D97-AF65-F5344CB8AC3E}">
        <p14:creationId xmlns:p14="http://schemas.microsoft.com/office/powerpoint/2010/main" val="2118447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2520" y="1066800"/>
            <a:ext cx="8756581" cy="863600"/>
          </a:xfrm>
        </p:spPr>
        <p:txBody>
          <a:bodyPr/>
          <a:lstStyle>
            <a:lvl1pPr marL="0" indent="0">
              <a:defRPr b="1">
                <a:latin typeface="Helvetica Neue"/>
                <a:cs typeface="Helvetica Neue"/>
              </a:defRPr>
            </a:lvl1pPr>
          </a:lstStyle>
          <a:p>
            <a:r>
              <a:rPr lang="de-CH" dirty="0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04528" y="2060848"/>
            <a:ext cx="8640960" cy="4263753"/>
          </a:xfrm>
        </p:spPr>
        <p:txBody>
          <a:bodyPr/>
          <a:lstStyle>
            <a:lvl1pPr>
              <a:defRPr>
                <a:latin typeface="Helvetica Neue"/>
                <a:cs typeface="Helvetica Neue"/>
              </a:defRPr>
            </a:lvl1pPr>
            <a:lvl2pPr>
              <a:defRPr>
                <a:latin typeface="Helvetica Neue"/>
                <a:cs typeface="Helvetica Neue"/>
              </a:defRPr>
            </a:lvl2pPr>
            <a:lvl3pPr>
              <a:defRPr>
                <a:latin typeface="Helvetica Neue"/>
                <a:cs typeface="Helvetica Neue"/>
              </a:defRPr>
            </a:lvl3pPr>
            <a:lvl4pPr>
              <a:defRPr>
                <a:latin typeface="Helvetica Neue"/>
                <a:cs typeface="Helvetica Neue"/>
              </a:defRPr>
            </a:lvl4pPr>
            <a:lvl5pPr>
              <a:defRPr>
                <a:latin typeface="Helvetica Neue"/>
                <a:cs typeface="Helvetica Neue"/>
              </a:defRPr>
            </a:lvl5pPr>
          </a:lstStyle>
          <a:p>
            <a:pPr lvl="0"/>
            <a:r>
              <a:rPr lang="de-CH" dirty="0" smtClean="0"/>
              <a:t>Mastertextformat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DE" dirty="0"/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3384551" y="6356353"/>
            <a:ext cx="3136900" cy="365125"/>
          </a:xfrm>
          <a:prstGeom prst="rect">
            <a:avLst/>
          </a:prstGeom>
        </p:spPr>
        <p:txBody>
          <a:bodyPr vert="horz" lIns="91436" tIns="45717" rIns="91436" bIns="45717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  <a:latin typeface="Gill Sans"/>
                <a:cs typeface="Gill Sans"/>
              </a:defRPr>
            </a:lvl1pPr>
          </a:lstStyle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21670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638" y="4406901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CH" dirty="0" smtClean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638" y="2906717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3" indent="0">
              <a:buNone/>
              <a:defRPr sz="1800"/>
            </a:lvl2pPr>
            <a:lvl3pPr marL="914347" indent="0">
              <a:buNone/>
              <a:defRPr sz="1600"/>
            </a:lvl3pPr>
            <a:lvl4pPr marL="1371520" indent="0">
              <a:buNone/>
              <a:defRPr sz="1400"/>
            </a:lvl4pPr>
            <a:lvl5pPr marL="1828694" indent="0">
              <a:buNone/>
              <a:defRPr sz="1400"/>
            </a:lvl5pPr>
            <a:lvl6pPr marL="2285866" indent="0">
              <a:buNone/>
              <a:defRPr sz="1400"/>
            </a:lvl6pPr>
            <a:lvl7pPr marL="2743041" indent="0">
              <a:buNone/>
              <a:defRPr sz="1400"/>
            </a:lvl7pPr>
            <a:lvl8pPr marL="3200214" indent="0">
              <a:buNone/>
              <a:defRPr sz="1400"/>
            </a:lvl8pPr>
            <a:lvl9pPr marL="3657388" indent="0">
              <a:buNone/>
              <a:defRPr sz="1400"/>
            </a:lvl9pPr>
          </a:lstStyle>
          <a:p>
            <a:pPr lvl="0"/>
            <a:r>
              <a:rPr lang="de-CH" dirty="0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04922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154464" y="2133601"/>
            <a:ext cx="3848100" cy="41910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dirty="0" smtClean="0"/>
              <a:t>Mastertextformat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34000" y="2133601"/>
            <a:ext cx="3848100" cy="41910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0451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95300" y="274640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CH" dirty="0" smtClean="0"/>
              <a:t/>
            </a:r>
            <a:br>
              <a:rPr lang="de-CH" dirty="0" smtClean="0"/>
            </a:br>
            <a:r>
              <a:rPr lang="de-CH" dirty="0" smtClean="0"/>
              <a:t/>
            </a:r>
            <a:br>
              <a:rPr lang="de-CH" dirty="0" smtClean="0"/>
            </a:br>
            <a:r>
              <a:rPr lang="de-CH" dirty="0" smtClean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5" y="1535115"/>
            <a:ext cx="43767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3" indent="0">
              <a:buNone/>
              <a:defRPr sz="2000" b="1"/>
            </a:lvl2pPr>
            <a:lvl3pPr marL="914347" indent="0">
              <a:buNone/>
              <a:defRPr sz="1800" b="1"/>
            </a:lvl3pPr>
            <a:lvl4pPr marL="1371520" indent="0">
              <a:buNone/>
              <a:defRPr sz="1600" b="1"/>
            </a:lvl4pPr>
            <a:lvl5pPr marL="1828694" indent="0">
              <a:buNone/>
              <a:defRPr sz="1600" b="1"/>
            </a:lvl5pPr>
            <a:lvl6pPr marL="2285866" indent="0">
              <a:buNone/>
              <a:defRPr sz="1600" b="1"/>
            </a:lvl6pPr>
            <a:lvl7pPr marL="2743041" indent="0">
              <a:buNone/>
              <a:defRPr sz="1600" b="1"/>
            </a:lvl7pPr>
            <a:lvl8pPr marL="3200214" indent="0">
              <a:buNone/>
              <a:defRPr sz="1600" b="1"/>
            </a:lvl8pPr>
            <a:lvl9pPr marL="3657388" indent="0">
              <a:buNone/>
              <a:defRPr sz="1600" b="1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5" y="2174877"/>
            <a:ext cx="4376737" cy="395128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dirty="0" smtClean="0"/>
              <a:t>Mastertextformat bearbeiten</a:t>
            </a:r>
          </a:p>
          <a:p>
            <a:pPr lvl="1"/>
            <a:r>
              <a:rPr lang="de-CH" dirty="0" smtClean="0"/>
              <a:t>Zweite Ebene</a:t>
            </a:r>
          </a:p>
          <a:p>
            <a:pPr lvl="2"/>
            <a:r>
              <a:rPr lang="de-CH" dirty="0" smtClean="0"/>
              <a:t>Dritte Ebene</a:t>
            </a:r>
          </a:p>
          <a:p>
            <a:pPr lvl="3"/>
            <a:r>
              <a:rPr lang="de-CH" dirty="0" smtClean="0"/>
              <a:t>Vierte Ebene</a:t>
            </a:r>
          </a:p>
          <a:p>
            <a:pPr lvl="4"/>
            <a:r>
              <a:rPr lang="de-CH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378" y="1535115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3" indent="0">
              <a:buNone/>
              <a:defRPr sz="2000" b="1"/>
            </a:lvl2pPr>
            <a:lvl3pPr marL="914347" indent="0">
              <a:buNone/>
              <a:defRPr sz="1800" b="1"/>
            </a:lvl3pPr>
            <a:lvl4pPr marL="1371520" indent="0">
              <a:buNone/>
              <a:defRPr sz="1600" b="1"/>
            </a:lvl4pPr>
            <a:lvl5pPr marL="1828694" indent="0">
              <a:buNone/>
              <a:defRPr sz="1600" b="1"/>
            </a:lvl5pPr>
            <a:lvl6pPr marL="2285866" indent="0">
              <a:buNone/>
              <a:defRPr sz="1600" b="1"/>
            </a:lvl6pPr>
            <a:lvl7pPr marL="2743041" indent="0">
              <a:buNone/>
              <a:defRPr sz="1600" b="1"/>
            </a:lvl7pPr>
            <a:lvl8pPr marL="3200214" indent="0">
              <a:buNone/>
              <a:defRPr sz="1600" b="1"/>
            </a:lvl8pPr>
            <a:lvl9pPr marL="3657388" indent="0">
              <a:buNone/>
              <a:defRPr sz="1600" b="1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378" y="2174877"/>
            <a:ext cx="4378325" cy="395128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0366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86304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0077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3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3500" y="273054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3" y="1435101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3" indent="0">
              <a:buNone/>
              <a:defRPr sz="1200"/>
            </a:lvl2pPr>
            <a:lvl3pPr marL="914347" indent="0">
              <a:buNone/>
              <a:defRPr sz="1000"/>
            </a:lvl3pPr>
            <a:lvl4pPr marL="1371520" indent="0">
              <a:buNone/>
              <a:defRPr sz="900"/>
            </a:lvl4pPr>
            <a:lvl5pPr marL="1828694" indent="0">
              <a:buNone/>
              <a:defRPr sz="900"/>
            </a:lvl5pPr>
            <a:lvl6pPr marL="2285866" indent="0">
              <a:buNone/>
              <a:defRPr sz="900"/>
            </a:lvl6pPr>
            <a:lvl7pPr marL="2743041" indent="0">
              <a:buNone/>
              <a:defRPr sz="900"/>
            </a:lvl7pPr>
            <a:lvl8pPr marL="3200214" indent="0">
              <a:buNone/>
              <a:defRPr sz="900"/>
            </a:lvl8pPr>
            <a:lvl9pPr marL="3657388" indent="0">
              <a:buNone/>
              <a:defRPr sz="9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69301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512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dirty="0" smtClean="0"/>
              <a:t>Mastertitelformat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512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3" indent="0">
              <a:buNone/>
              <a:defRPr sz="2800"/>
            </a:lvl2pPr>
            <a:lvl3pPr marL="914347" indent="0">
              <a:buNone/>
              <a:defRPr sz="2400"/>
            </a:lvl3pPr>
            <a:lvl4pPr marL="1371520" indent="0">
              <a:buNone/>
              <a:defRPr sz="2000"/>
            </a:lvl4pPr>
            <a:lvl5pPr marL="1828694" indent="0">
              <a:buNone/>
              <a:defRPr sz="2000"/>
            </a:lvl5pPr>
            <a:lvl6pPr marL="2285866" indent="0">
              <a:buNone/>
              <a:defRPr sz="2000"/>
            </a:lvl6pPr>
            <a:lvl7pPr marL="2743041" indent="0">
              <a:buNone/>
              <a:defRPr sz="2000"/>
            </a:lvl7pPr>
            <a:lvl8pPr marL="3200214" indent="0">
              <a:buNone/>
              <a:defRPr sz="2000"/>
            </a:lvl8pPr>
            <a:lvl9pPr marL="3657388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512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73" indent="0">
              <a:buNone/>
              <a:defRPr sz="1200"/>
            </a:lvl2pPr>
            <a:lvl3pPr marL="914347" indent="0">
              <a:buNone/>
              <a:defRPr sz="1000"/>
            </a:lvl3pPr>
            <a:lvl4pPr marL="1371520" indent="0">
              <a:buNone/>
              <a:defRPr sz="900"/>
            </a:lvl4pPr>
            <a:lvl5pPr marL="1828694" indent="0">
              <a:buNone/>
              <a:defRPr sz="900"/>
            </a:lvl5pPr>
            <a:lvl6pPr marL="2285866" indent="0">
              <a:buNone/>
              <a:defRPr sz="900"/>
            </a:lvl6pPr>
            <a:lvl7pPr marL="2743041" indent="0">
              <a:buNone/>
              <a:defRPr sz="900"/>
            </a:lvl7pPr>
            <a:lvl8pPr marL="3200214" indent="0">
              <a:buNone/>
              <a:defRPr sz="900"/>
            </a:lvl8pPr>
            <a:lvl9pPr marL="3657388" indent="0">
              <a:buNone/>
              <a:defRPr sz="9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22396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748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227888" y="1066800"/>
            <a:ext cx="1992312" cy="5257800"/>
          </a:xfrm>
        </p:spPr>
        <p:txBody>
          <a:bodyPr vert="eaVert"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246189" y="1066800"/>
            <a:ext cx="5829300" cy="5257800"/>
          </a:xfrm>
        </p:spPr>
        <p:txBody>
          <a:bodyPr vert="eaVert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082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CH">
              <a:solidFill>
                <a:srgbClr val="00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1188DD-6605-4EF4-9E67-B567F731CE68}" type="slidenum">
              <a:rPr lang="de-CH">
                <a:solidFill>
                  <a:srgbClr val="000000"/>
                </a:solidFill>
              </a:rPr>
              <a:pPr/>
              <a:t>‹Nr.›</a:t>
            </a:fld>
            <a:endParaRPr lang="de-CH">
              <a:solidFill>
                <a:srgbClr val="0000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hasCustomPrompt="1"/>
          </p:nvPr>
        </p:nvSpPr>
        <p:spPr>
          <a:xfrm>
            <a:off x="1367245" y="1369296"/>
            <a:ext cx="7868338" cy="328286"/>
          </a:xfrm>
        </p:spPr>
        <p:txBody>
          <a:bodyPr/>
          <a:lstStyle>
            <a:lvl1pPr>
              <a:defRPr sz="1800" b="1" i="0" baseline="0"/>
            </a:lvl1pPr>
          </a:lstStyle>
          <a:p>
            <a:r>
              <a:rPr lang="de-DE" dirty="0" smtClean="0"/>
              <a:t>Titel durch Klicken hinzufügen</a:t>
            </a:r>
            <a:endParaRPr lang="de-DE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body" idx="1" hasCustomPrompt="1"/>
          </p:nvPr>
        </p:nvSpPr>
        <p:spPr>
          <a:xfrm>
            <a:off x="1368717" y="1992750"/>
            <a:ext cx="7868338" cy="4048855"/>
          </a:xfrm>
        </p:spPr>
        <p:txBody>
          <a:bodyPr/>
          <a:lstStyle>
            <a:lvl1pPr>
              <a:spcBef>
                <a:spcPts val="1102"/>
              </a:spcBef>
              <a:defRPr sz="1800" b="0" i="0" baseline="0"/>
            </a:lvl1pPr>
          </a:lstStyle>
          <a:p>
            <a:pPr lvl="0"/>
            <a:r>
              <a:rPr lang="de-DE" dirty="0" smtClean="0"/>
              <a:t>Text durch Klicken hinzufügen</a:t>
            </a:r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080792" y="6356353"/>
            <a:ext cx="3816424" cy="365125"/>
          </a:xfrm>
        </p:spPr>
        <p:txBody>
          <a:bodyPr/>
          <a:lstStyle>
            <a:lvl1pPr>
              <a:defRPr/>
            </a:lvl1pPr>
          </a:lstStyle>
          <a:p>
            <a:endParaRPr lang="de-CH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733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CH" dirty="0">
              <a:solidFill>
                <a:srgbClr val="000000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080792" y="6356353"/>
            <a:ext cx="3816424" cy="365125"/>
          </a:xfrm>
        </p:spPr>
        <p:txBody>
          <a:bodyPr/>
          <a:lstStyle>
            <a:lvl1pPr>
              <a:defRPr/>
            </a:lvl1pPr>
          </a:lstStyle>
          <a:p>
            <a:endParaRPr lang="de-CH" dirty="0">
              <a:solidFill>
                <a:srgbClr val="00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1188DD-6605-4EF4-9E67-B567F731CE68}" type="slidenum">
              <a:rPr lang="de-CH">
                <a:solidFill>
                  <a:srgbClr val="000000"/>
                </a:solidFill>
              </a:rPr>
              <a:pPr/>
              <a:t>‹Nr.›</a:t>
            </a:fld>
            <a:endParaRPr lang="de-CH">
              <a:solidFill>
                <a:srgbClr val="0000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 hasCustomPrompt="1"/>
          </p:nvPr>
        </p:nvSpPr>
        <p:spPr>
          <a:xfrm>
            <a:off x="1367245" y="1369296"/>
            <a:ext cx="7868338" cy="328286"/>
          </a:xfrm>
        </p:spPr>
        <p:txBody>
          <a:bodyPr/>
          <a:lstStyle>
            <a:lvl1pPr>
              <a:defRPr sz="1800" b="1" i="0" baseline="0"/>
            </a:lvl1pPr>
          </a:lstStyle>
          <a:p>
            <a:r>
              <a:rPr lang="de-DE" dirty="0" smtClean="0"/>
              <a:t>Titel durch Klicken hinzufügen</a:t>
            </a:r>
            <a:endParaRPr lang="de-DE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body" idx="1" hasCustomPrompt="1"/>
          </p:nvPr>
        </p:nvSpPr>
        <p:spPr>
          <a:xfrm>
            <a:off x="1368717" y="1992750"/>
            <a:ext cx="7868338" cy="4048855"/>
          </a:xfrm>
        </p:spPr>
        <p:txBody>
          <a:bodyPr/>
          <a:lstStyle>
            <a:lvl1pPr>
              <a:spcBef>
                <a:spcPts val="1102"/>
              </a:spcBef>
              <a:defRPr sz="1800" b="0" i="0" baseline="0"/>
            </a:lvl1pPr>
          </a:lstStyle>
          <a:p>
            <a:pPr lvl="0"/>
            <a:r>
              <a:rPr lang="de-DE" dirty="0" smtClean="0"/>
              <a:t>Text durch Klicken hinzufügen</a:t>
            </a:r>
          </a:p>
        </p:txBody>
      </p:sp>
    </p:spTree>
    <p:extLst>
      <p:ext uri="{BB962C8B-B14F-4D97-AF65-F5344CB8AC3E}">
        <p14:creationId xmlns:p14="http://schemas.microsoft.com/office/powerpoint/2010/main" val="4285873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51880" y="2133601"/>
            <a:ext cx="8193608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dirty="0"/>
              <a:t>Mastertextformat bearbeiten</a:t>
            </a:r>
          </a:p>
          <a:p>
            <a:pPr lvl="1"/>
            <a:r>
              <a:rPr lang="de-CH" dirty="0"/>
              <a:t>Zweite Ebene</a:t>
            </a:r>
          </a:p>
          <a:p>
            <a:pPr lvl="2"/>
            <a:r>
              <a:rPr lang="de-CH" dirty="0"/>
              <a:t>Dritte Ebene</a:t>
            </a:r>
          </a:p>
          <a:p>
            <a:pPr lvl="3"/>
            <a:r>
              <a:rPr lang="de-CH" dirty="0"/>
              <a:t>Vierte Ebene</a:t>
            </a:r>
          </a:p>
          <a:p>
            <a:pPr lvl="4"/>
            <a:r>
              <a:rPr lang="de-CH" dirty="0"/>
              <a:t>Fünfte Ebene</a:t>
            </a:r>
          </a:p>
        </p:txBody>
      </p:sp>
      <p:sp>
        <p:nvSpPr>
          <p:cNvPr id="1027" name="Rectangle 41"/>
          <p:cNvSpPr>
            <a:spLocks noGrp="1" noChangeArrowheads="1"/>
          </p:cNvSpPr>
          <p:nvPr>
            <p:ph type="title"/>
          </p:nvPr>
        </p:nvSpPr>
        <p:spPr bwMode="auto">
          <a:xfrm>
            <a:off x="1064567" y="1066800"/>
            <a:ext cx="832453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36" tIns="45717" rIns="91436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Mastertitelformat bearbeiten</a:t>
            </a:r>
          </a:p>
        </p:txBody>
      </p:sp>
      <p:sp>
        <p:nvSpPr>
          <p:cNvPr id="1028" name="Rectangle 58">
            <a:hlinkClick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8826502" y="2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6" tIns="45717" rIns="91436" bIns="45717" anchor="ctr"/>
          <a:lstStyle/>
          <a:p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36" tIns="45717" rIns="91436" bIns="45717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  <a:latin typeface="Gill Sans"/>
                <a:cs typeface="Gill Sans"/>
              </a:defRPr>
            </a:lvl1pPr>
          </a:lstStyle>
          <a:p>
            <a:pPr>
              <a:defRPr/>
            </a:pPr>
            <a:fld id="{AF56980F-1E23-084A-920E-8FF3FC67E3A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3384551" y="6356353"/>
            <a:ext cx="3136900" cy="365125"/>
          </a:xfrm>
          <a:prstGeom prst="rect">
            <a:avLst/>
          </a:prstGeom>
        </p:spPr>
        <p:txBody>
          <a:bodyPr vert="horz" lIns="91436" tIns="45717" rIns="91436" bIns="45717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  <a:latin typeface="Gill Sans"/>
                <a:cs typeface="Gill Sans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36" tIns="45717" rIns="91436" bIns="45717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latin typeface="Gill Sans"/>
                <a:cs typeface="Gill Sans"/>
              </a:defRPr>
            </a:lvl1pPr>
          </a:lstStyle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0" i="0">
          <a:solidFill>
            <a:srgbClr val="A01A10"/>
          </a:solidFill>
          <a:latin typeface="Helvetica Neue Medium"/>
          <a:ea typeface="ＭＳ Ｐゴシック" charset="-128"/>
          <a:cs typeface="Helvetica Neue Medium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A01A10"/>
          </a:solidFill>
          <a:latin typeface="Century Gothic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A01A10"/>
          </a:solidFill>
          <a:latin typeface="Century Gothic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A01A10"/>
          </a:solidFill>
          <a:latin typeface="Century Gothic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A01A10"/>
          </a:solidFill>
          <a:latin typeface="Century Gothic" charset="0"/>
          <a:ea typeface="ＭＳ Ｐゴシック" charset="-128"/>
          <a:cs typeface="ＭＳ Ｐゴシック" charset="-128"/>
        </a:defRPr>
      </a:lvl5pPr>
      <a:lvl6pPr marL="457173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653924"/>
          </a:solidFill>
          <a:latin typeface="Century Gothic" charset="0"/>
        </a:defRPr>
      </a:lvl6pPr>
      <a:lvl7pPr marL="914347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653924"/>
          </a:solidFill>
          <a:latin typeface="Century Gothic" charset="0"/>
        </a:defRPr>
      </a:lvl7pPr>
      <a:lvl8pPr marL="137152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653924"/>
          </a:solidFill>
          <a:latin typeface="Century Gothic" charset="0"/>
        </a:defRPr>
      </a:lvl8pPr>
      <a:lvl9pPr marL="1828694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653924"/>
          </a:solidFill>
          <a:latin typeface="Century Gothic" charset="0"/>
        </a:defRPr>
      </a:lvl9pPr>
    </p:titleStyle>
    <p:bodyStyle>
      <a:lvl1pPr algn="l" rtl="0" eaLnBrk="0" fontAlgn="base" hangingPunct="0">
        <a:lnSpc>
          <a:spcPct val="105000"/>
        </a:lnSpc>
        <a:spcBef>
          <a:spcPct val="20000"/>
        </a:spcBef>
        <a:spcAft>
          <a:spcPct val="0"/>
        </a:spcAft>
        <a:buFont typeface="Times" charset="0"/>
        <a:defRPr sz="2000" b="0" i="0">
          <a:solidFill>
            <a:srgbClr val="181410"/>
          </a:solidFill>
          <a:latin typeface="Helvetica Neue Medium"/>
          <a:ea typeface="ＭＳ Ｐゴシック" charset="-128"/>
          <a:cs typeface="Helvetica Neue Medium"/>
        </a:defRPr>
      </a:lvl1pPr>
      <a:lvl2pPr marL="355580" indent="-355580" algn="l" rtl="0" eaLnBrk="0" fontAlgn="base" hangingPunct="0">
        <a:lnSpc>
          <a:spcPct val="105000"/>
        </a:lnSpc>
        <a:spcBef>
          <a:spcPct val="20000"/>
        </a:spcBef>
        <a:spcAft>
          <a:spcPct val="0"/>
        </a:spcAft>
        <a:buClr>
          <a:srgbClr val="786849"/>
        </a:buClr>
        <a:buChar char="–"/>
        <a:defRPr b="0" i="0">
          <a:solidFill>
            <a:srgbClr val="181410"/>
          </a:solidFill>
          <a:latin typeface="Helvetica Neue Medium"/>
          <a:ea typeface="ＭＳ Ｐゴシック" charset="-128"/>
          <a:cs typeface="Helvetica Neue Medium"/>
        </a:defRPr>
      </a:lvl2pPr>
      <a:lvl3pPr marL="719097" indent="-363518" algn="l" rtl="0" eaLnBrk="0" fontAlgn="base" hangingPunct="0">
        <a:lnSpc>
          <a:spcPct val="105000"/>
        </a:lnSpc>
        <a:spcBef>
          <a:spcPct val="20000"/>
        </a:spcBef>
        <a:spcAft>
          <a:spcPct val="0"/>
        </a:spcAft>
        <a:buClr>
          <a:srgbClr val="786849"/>
        </a:buClr>
        <a:buSzPct val="85000"/>
        <a:buFont typeface="Helvetica CE" charset="0"/>
        <a:buChar char="–"/>
        <a:defRPr b="0" i="0">
          <a:solidFill>
            <a:srgbClr val="181410"/>
          </a:solidFill>
          <a:latin typeface="Helvetica Neue Medium"/>
          <a:ea typeface="ＭＳ Ｐゴシック" charset="-128"/>
          <a:cs typeface="Helvetica Neue Medium"/>
        </a:defRPr>
      </a:lvl3pPr>
      <a:lvl4pPr marL="1073087" indent="-353993" algn="l" rtl="0" eaLnBrk="0" fontAlgn="base" hangingPunct="0">
        <a:lnSpc>
          <a:spcPct val="105000"/>
        </a:lnSpc>
        <a:spcBef>
          <a:spcPct val="20000"/>
        </a:spcBef>
        <a:spcAft>
          <a:spcPct val="0"/>
        </a:spcAft>
        <a:buClr>
          <a:srgbClr val="786849"/>
        </a:buClr>
        <a:buSzPct val="85000"/>
        <a:buFont typeface="Helvetica CE" charset="0"/>
        <a:buChar char="–"/>
        <a:defRPr b="0" i="0">
          <a:solidFill>
            <a:srgbClr val="181410"/>
          </a:solidFill>
          <a:latin typeface="Helvetica Neue Medium"/>
          <a:ea typeface="ＭＳ Ｐゴシック" charset="-128"/>
          <a:cs typeface="Helvetica Neue Medium"/>
        </a:defRPr>
      </a:lvl4pPr>
      <a:lvl5pPr marL="1438191" indent="-365105" algn="l" rtl="0" eaLnBrk="0" fontAlgn="base" hangingPunct="0">
        <a:lnSpc>
          <a:spcPct val="105000"/>
        </a:lnSpc>
        <a:spcBef>
          <a:spcPct val="20000"/>
        </a:spcBef>
        <a:spcAft>
          <a:spcPct val="0"/>
        </a:spcAft>
        <a:buClr>
          <a:srgbClr val="786849"/>
        </a:buClr>
        <a:buSzPct val="85000"/>
        <a:buFont typeface="Helvetica CE" charset="0"/>
        <a:buChar char="–"/>
        <a:defRPr b="0" i="0">
          <a:solidFill>
            <a:srgbClr val="181410"/>
          </a:solidFill>
          <a:latin typeface="Helvetica Neue Medium"/>
          <a:ea typeface="ＭＳ Ｐゴシック" charset="-128"/>
          <a:cs typeface="Helvetica Neue Medium"/>
        </a:defRPr>
      </a:lvl5pPr>
      <a:lvl6pPr marL="3030362" indent="-285733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rgbClr val="786849"/>
        </a:buClr>
        <a:buSzPct val="85000"/>
        <a:buFont typeface="Helvetica CE" pitchFamily="1" charset="0"/>
        <a:buChar char="–"/>
        <a:defRPr b="1">
          <a:solidFill>
            <a:srgbClr val="181410"/>
          </a:solidFill>
          <a:latin typeface="+mn-lt"/>
          <a:ea typeface="ＭＳ Ｐゴシック" charset="-128"/>
        </a:defRPr>
      </a:lvl6pPr>
      <a:lvl7pPr marL="3487534" indent="-285733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rgbClr val="786849"/>
        </a:buClr>
        <a:buSzPct val="85000"/>
        <a:buFont typeface="Helvetica CE" pitchFamily="1" charset="0"/>
        <a:buChar char="–"/>
        <a:defRPr b="1">
          <a:solidFill>
            <a:srgbClr val="181410"/>
          </a:solidFill>
          <a:latin typeface="+mn-lt"/>
          <a:ea typeface="ＭＳ Ｐゴシック" charset="-128"/>
        </a:defRPr>
      </a:lvl7pPr>
      <a:lvl8pPr marL="3944709" indent="-285733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rgbClr val="786849"/>
        </a:buClr>
        <a:buSzPct val="85000"/>
        <a:buFont typeface="Helvetica CE" pitchFamily="1" charset="0"/>
        <a:buChar char="–"/>
        <a:defRPr b="1">
          <a:solidFill>
            <a:srgbClr val="181410"/>
          </a:solidFill>
          <a:latin typeface="+mn-lt"/>
          <a:ea typeface="ＭＳ Ｐゴシック" charset="-128"/>
        </a:defRPr>
      </a:lvl8pPr>
      <a:lvl9pPr marL="4401882" indent="-285733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rgbClr val="786849"/>
        </a:buClr>
        <a:buSzPct val="85000"/>
        <a:buFont typeface="Helvetica CE" pitchFamily="1" charset="0"/>
        <a:buChar char="–"/>
        <a:defRPr b="1">
          <a:solidFill>
            <a:srgbClr val="181410"/>
          </a:solidFill>
          <a:latin typeface="+mn-lt"/>
          <a:ea typeface="ＭＳ Ｐゴシック" charset="-128"/>
        </a:defRPr>
      </a:lvl9pPr>
    </p:bodyStyle>
    <p:otherStyle>
      <a:defPPr>
        <a:defRPr lang="de-DE"/>
      </a:defPPr>
      <a:lvl1pPr marL="0" algn="l" defTabSz="4571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3" algn="l" defTabSz="4571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7" algn="l" defTabSz="4571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20" algn="l" defTabSz="4571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94" algn="l" defTabSz="4571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66" algn="l" defTabSz="4571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41" algn="l" defTabSz="4571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14" algn="l" defTabSz="4571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88" algn="l" defTabSz="4571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96816" y="620688"/>
            <a:ext cx="5012165" cy="432048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Was </a:t>
            </a:r>
            <a:r>
              <a:rPr lang="de-DE" dirty="0" err="1" smtClean="0">
                <a:solidFill>
                  <a:schemeClr val="tx1"/>
                </a:solidFill>
              </a:rPr>
              <a:t>heisst</a:t>
            </a:r>
            <a:r>
              <a:rPr lang="de-DE" dirty="0" smtClean="0">
                <a:solidFill>
                  <a:schemeClr val="tx1"/>
                </a:solidFill>
              </a:rPr>
              <a:t> eigentlich lang?</a:t>
            </a:r>
            <a:r>
              <a:rPr lang="de-DE" sz="2000" dirty="0" smtClean="0">
                <a:solidFill>
                  <a:schemeClr val="tx1"/>
                </a:solidFill>
              </a:rPr>
              <a:t/>
            </a:r>
            <a:br>
              <a:rPr lang="de-DE" sz="2000" dirty="0" smtClean="0">
                <a:solidFill>
                  <a:schemeClr val="tx1"/>
                </a:solidFill>
              </a:rPr>
            </a:br>
            <a:endParaRPr lang="de-DE" sz="2000" dirty="0">
              <a:solidFill>
                <a:schemeClr val="tx1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76536" y="1628800"/>
            <a:ext cx="2736304" cy="504056"/>
          </a:xfrm>
        </p:spPr>
        <p:txBody>
          <a:bodyPr/>
          <a:lstStyle/>
          <a:p>
            <a:pPr>
              <a:lnSpc>
                <a:spcPct val="140000"/>
              </a:lnSpc>
              <a:spcBef>
                <a:spcPct val="50000"/>
              </a:spcBef>
              <a:tabLst>
                <a:tab pos="0" algn="l"/>
              </a:tabLst>
            </a:pPr>
            <a:r>
              <a:rPr lang="de-CH" sz="2400" b="1" dirty="0">
                <a:solidFill>
                  <a:srgbClr val="A01A10"/>
                </a:solidFill>
              </a:rPr>
              <a:t>lang &amp; kompliziert</a:t>
            </a:r>
          </a:p>
        </p:txBody>
      </p:sp>
      <p:sp>
        <p:nvSpPr>
          <p:cNvPr id="5" name="Titel 1"/>
          <p:cNvSpPr txBox="1">
            <a:spLocks/>
          </p:cNvSpPr>
          <p:nvPr/>
        </p:nvSpPr>
        <p:spPr bwMode="auto">
          <a:xfrm>
            <a:off x="4448944" y="1844824"/>
            <a:ext cx="525658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36" tIns="45717" rIns="91436" bIns="45717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 i="0">
                <a:solidFill>
                  <a:srgbClr val="A01A10"/>
                </a:solidFill>
                <a:latin typeface="Helvetica Neue"/>
                <a:ea typeface="ＭＳ Ｐゴシック" charset="-128"/>
                <a:cs typeface="Helvetica Neue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457173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6pPr>
            <a:lvl7pPr marL="91434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7pPr>
            <a:lvl8pPr marL="137152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8pPr>
            <a:lvl9pPr marL="182869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9pPr>
          </a:lstStyle>
          <a:p>
            <a:r>
              <a:rPr lang="de-DE" dirty="0" smtClean="0">
                <a:solidFill>
                  <a:schemeClr val="tx1"/>
                </a:solidFill>
              </a:rPr>
              <a:t>Was </a:t>
            </a:r>
            <a:r>
              <a:rPr lang="de-DE" dirty="0" err="1" smtClean="0">
                <a:solidFill>
                  <a:schemeClr val="tx1"/>
                </a:solidFill>
              </a:rPr>
              <a:t>heisst</a:t>
            </a:r>
            <a:r>
              <a:rPr lang="de-DE" dirty="0" smtClean="0">
                <a:solidFill>
                  <a:schemeClr val="tx1"/>
                </a:solidFill>
              </a:rPr>
              <a:t> eigentlich kompliziert?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 bwMode="auto">
          <a:xfrm>
            <a:off x="3296816" y="2564904"/>
            <a:ext cx="280831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36" tIns="45717" rIns="91436" bIns="45717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 i="0">
                <a:solidFill>
                  <a:srgbClr val="A01A10"/>
                </a:solidFill>
                <a:latin typeface="Helvetica Neue"/>
                <a:ea typeface="ＭＳ Ｐゴシック" charset="-128"/>
                <a:cs typeface="Helvetica Neue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457173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6pPr>
            <a:lvl7pPr marL="91434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7pPr>
            <a:lvl8pPr marL="137152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8pPr>
            <a:lvl9pPr marL="182869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9pPr>
          </a:lstStyle>
          <a:p>
            <a:r>
              <a:rPr lang="de-DE" sz="2000" b="0" dirty="0" smtClean="0">
                <a:solidFill>
                  <a:schemeClr val="tx1"/>
                </a:solidFill>
              </a:rPr>
              <a:t>Buchstaben &amp; Ziffern?</a:t>
            </a:r>
            <a:endParaRPr lang="de-DE" sz="2000" b="0" dirty="0">
              <a:solidFill>
                <a:schemeClr val="tx1"/>
              </a:solidFill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6753200" y="2492896"/>
            <a:ext cx="2304256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36" tIns="45717" rIns="91436" bIns="45717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 i="0">
                <a:solidFill>
                  <a:srgbClr val="A01A10"/>
                </a:solidFill>
                <a:latin typeface="Helvetica Neue"/>
                <a:ea typeface="ＭＳ Ｐゴシック" charset="-128"/>
                <a:cs typeface="Helvetica Neue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457173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6pPr>
            <a:lvl7pPr marL="91434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7pPr>
            <a:lvl8pPr marL="137152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8pPr>
            <a:lvl9pPr marL="182869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9pPr>
          </a:lstStyle>
          <a:p>
            <a:r>
              <a:rPr lang="de-DE" sz="2000" b="0" dirty="0" smtClean="0">
                <a:solidFill>
                  <a:schemeClr val="tx1"/>
                </a:solidFill>
              </a:rPr>
              <a:t># </a:t>
            </a:r>
            <a:r>
              <a:rPr lang="de-DE" sz="2000" b="0" dirty="0" err="1" smtClean="0">
                <a:solidFill>
                  <a:schemeClr val="tx1"/>
                </a:solidFill>
              </a:rPr>
              <a:t>Ç</a:t>
            </a:r>
            <a:r>
              <a:rPr lang="de-DE" sz="2000" b="0" dirty="0" smtClean="0">
                <a:solidFill>
                  <a:schemeClr val="tx1"/>
                </a:solidFill>
              </a:rPr>
              <a:t> @ ° + * % &amp; ?</a:t>
            </a:r>
            <a:endParaRPr lang="de-DE" sz="2000" b="0" dirty="0">
              <a:solidFill>
                <a:schemeClr val="tx1"/>
              </a:solidFill>
            </a:endParaRPr>
          </a:p>
        </p:txBody>
      </p:sp>
      <p:sp>
        <p:nvSpPr>
          <p:cNvPr id="8" name="Titel 1"/>
          <p:cNvSpPr txBox="1">
            <a:spLocks/>
          </p:cNvSpPr>
          <p:nvPr/>
        </p:nvSpPr>
        <p:spPr bwMode="auto">
          <a:xfrm>
            <a:off x="7401272" y="1340768"/>
            <a:ext cx="280831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36" tIns="45717" rIns="91436" bIns="45717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 i="0">
                <a:solidFill>
                  <a:srgbClr val="A01A10"/>
                </a:solidFill>
                <a:latin typeface="Helvetica Neue"/>
                <a:ea typeface="ＭＳ Ｐゴシック" charset="-128"/>
                <a:cs typeface="Helvetica Neue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457173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6pPr>
            <a:lvl7pPr marL="91434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7pPr>
            <a:lvl8pPr marL="137152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8pPr>
            <a:lvl9pPr marL="182869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9pPr>
          </a:lstStyle>
          <a:p>
            <a:r>
              <a:rPr lang="de-DE" sz="2000" b="0" dirty="0" smtClean="0">
                <a:solidFill>
                  <a:schemeClr val="tx1"/>
                </a:solidFill>
              </a:rPr>
              <a:t>Zeichenabfolge?</a:t>
            </a:r>
            <a:endParaRPr lang="de-DE" sz="2000" b="0" dirty="0">
              <a:solidFill>
                <a:schemeClr val="tx1"/>
              </a:solidFill>
            </a:endParaRPr>
          </a:p>
        </p:txBody>
      </p:sp>
      <p:sp>
        <p:nvSpPr>
          <p:cNvPr id="9" name="Titel 1"/>
          <p:cNvSpPr txBox="1">
            <a:spLocks/>
          </p:cNvSpPr>
          <p:nvPr/>
        </p:nvSpPr>
        <p:spPr bwMode="auto">
          <a:xfrm>
            <a:off x="3656856" y="3429000"/>
            <a:ext cx="4320480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36" tIns="45717" rIns="91436" bIns="45717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 i="0">
                <a:solidFill>
                  <a:srgbClr val="A01A10"/>
                </a:solidFill>
                <a:latin typeface="Helvetica Neue"/>
                <a:ea typeface="ＭＳ Ｐゴシック" charset="-128"/>
                <a:cs typeface="Helvetica Neue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457173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6pPr>
            <a:lvl7pPr marL="91434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7pPr>
            <a:lvl8pPr marL="137152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8pPr>
            <a:lvl9pPr marL="182869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9pPr>
          </a:lstStyle>
          <a:p>
            <a:r>
              <a:rPr lang="de-DE" sz="2000" dirty="0" smtClean="0">
                <a:solidFill>
                  <a:schemeClr val="tx1"/>
                </a:solidFill>
              </a:rPr>
              <a:t>Gibt es einen Passwortgenerator?</a:t>
            </a:r>
            <a:endParaRPr lang="de-DE" sz="2000" dirty="0">
              <a:solidFill>
                <a:schemeClr val="tx1"/>
              </a:solidFill>
            </a:endParaRPr>
          </a:p>
        </p:txBody>
      </p:sp>
      <p:sp>
        <p:nvSpPr>
          <p:cNvPr id="10" name="Inhaltsplatzhalter 2"/>
          <p:cNvSpPr txBox="1">
            <a:spLocks/>
          </p:cNvSpPr>
          <p:nvPr/>
        </p:nvSpPr>
        <p:spPr bwMode="auto">
          <a:xfrm>
            <a:off x="2432720" y="4797152"/>
            <a:ext cx="612068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defRPr sz="2000" b="0" i="0">
                <a:solidFill>
                  <a:srgbClr val="181410"/>
                </a:solidFill>
                <a:latin typeface="Helvetica Neue"/>
                <a:ea typeface="ＭＳ Ｐゴシック" charset="-128"/>
                <a:cs typeface="Helvetica Neue"/>
              </a:defRPr>
            </a:lvl1pPr>
            <a:lvl2pPr marL="355580" indent="-35558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786849"/>
              </a:buClr>
              <a:buChar char="–"/>
              <a:defRPr b="0" i="0">
                <a:solidFill>
                  <a:srgbClr val="181410"/>
                </a:solidFill>
                <a:latin typeface="Helvetica Neue"/>
                <a:ea typeface="ＭＳ Ｐゴシック" charset="-128"/>
                <a:cs typeface="Helvetica Neue"/>
              </a:defRPr>
            </a:lvl2pPr>
            <a:lvl3pPr marL="719097" indent="-363518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786849"/>
              </a:buClr>
              <a:buSzPct val="85000"/>
              <a:buFont typeface="Helvetica CE" charset="0"/>
              <a:buChar char="–"/>
              <a:defRPr b="0" i="0">
                <a:solidFill>
                  <a:srgbClr val="181410"/>
                </a:solidFill>
                <a:latin typeface="Helvetica Neue"/>
                <a:ea typeface="ＭＳ Ｐゴシック" charset="-128"/>
                <a:cs typeface="Helvetica Neue"/>
              </a:defRPr>
            </a:lvl3pPr>
            <a:lvl4pPr marL="1073087" indent="-353993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786849"/>
              </a:buClr>
              <a:buSzPct val="85000"/>
              <a:buFont typeface="Helvetica CE" charset="0"/>
              <a:buChar char="–"/>
              <a:defRPr b="0" i="0">
                <a:solidFill>
                  <a:srgbClr val="181410"/>
                </a:solidFill>
                <a:latin typeface="Helvetica Neue"/>
                <a:ea typeface="ＭＳ Ｐゴシック" charset="-128"/>
                <a:cs typeface="Helvetica Neue"/>
              </a:defRPr>
            </a:lvl4pPr>
            <a:lvl5pPr marL="1438191" indent="-365105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786849"/>
              </a:buClr>
              <a:buSzPct val="85000"/>
              <a:buFont typeface="Helvetica CE" charset="0"/>
              <a:buChar char="–"/>
              <a:defRPr b="0" i="0">
                <a:solidFill>
                  <a:srgbClr val="181410"/>
                </a:solidFill>
                <a:latin typeface="Helvetica Neue"/>
                <a:ea typeface="ＭＳ Ｐゴシック" charset="-128"/>
                <a:cs typeface="Helvetica Neue"/>
              </a:defRPr>
            </a:lvl5pPr>
            <a:lvl6pPr marL="3030362" indent="-285733" algn="l" rtl="0" fontAlgn="base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rgbClr val="786849"/>
              </a:buClr>
              <a:buSzPct val="85000"/>
              <a:buFont typeface="Helvetica CE" pitchFamily="1" charset="0"/>
              <a:buChar char="–"/>
              <a:defRPr b="1">
                <a:solidFill>
                  <a:srgbClr val="181410"/>
                </a:solidFill>
                <a:latin typeface="+mn-lt"/>
                <a:ea typeface="ＭＳ Ｐゴシック" charset="-128"/>
              </a:defRPr>
            </a:lvl6pPr>
            <a:lvl7pPr marL="3487534" indent="-285733" algn="l" rtl="0" fontAlgn="base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rgbClr val="786849"/>
              </a:buClr>
              <a:buSzPct val="85000"/>
              <a:buFont typeface="Helvetica CE" pitchFamily="1" charset="0"/>
              <a:buChar char="–"/>
              <a:defRPr b="1">
                <a:solidFill>
                  <a:srgbClr val="181410"/>
                </a:solidFill>
                <a:latin typeface="+mn-lt"/>
                <a:ea typeface="ＭＳ Ｐゴシック" charset="-128"/>
              </a:defRPr>
            </a:lvl7pPr>
            <a:lvl8pPr marL="3944709" indent="-285733" algn="l" rtl="0" fontAlgn="base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rgbClr val="786849"/>
              </a:buClr>
              <a:buSzPct val="85000"/>
              <a:buFont typeface="Helvetica CE" pitchFamily="1" charset="0"/>
              <a:buChar char="–"/>
              <a:defRPr b="1">
                <a:solidFill>
                  <a:srgbClr val="181410"/>
                </a:solidFill>
                <a:latin typeface="+mn-lt"/>
                <a:ea typeface="ＭＳ Ｐゴシック" charset="-128"/>
              </a:defRPr>
            </a:lvl8pPr>
            <a:lvl9pPr marL="4401882" indent="-285733" algn="l" rtl="0" fontAlgn="base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rgbClr val="786849"/>
              </a:buClr>
              <a:buSzPct val="85000"/>
              <a:buFont typeface="Helvetica CE" pitchFamily="1" charset="0"/>
              <a:buChar char="–"/>
              <a:defRPr b="1">
                <a:solidFill>
                  <a:srgbClr val="181410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140000"/>
              </a:lnSpc>
              <a:spcBef>
                <a:spcPct val="50000"/>
              </a:spcBef>
              <a:tabLst>
                <a:tab pos="0" algn="l"/>
              </a:tabLst>
            </a:pPr>
            <a:r>
              <a:rPr lang="de-CH" sz="2400" b="1" dirty="0" smtClean="0">
                <a:solidFill>
                  <a:srgbClr val="A01A10"/>
                </a:solidFill>
              </a:rPr>
              <a:t>Wo soll man das Passwort verstecken?</a:t>
            </a:r>
            <a:endParaRPr lang="de-CH" sz="2400" b="1" dirty="0">
              <a:solidFill>
                <a:srgbClr val="A01A10"/>
              </a:solidFill>
            </a:endParaRPr>
          </a:p>
        </p:txBody>
      </p:sp>
      <p:sp>
        <p:nvSpPr>
          <p:cNvPr id="11" name="Titel 1"/>
          <p:cNvSpPr txBox="1">
            <a:spLocks/>
          </p:cNvSpPr>
          <p:nvPr/>
        </p:nvSpPr>
        <p:spPr bwMode="auto">
          <a:xfrm>
            <a:off x="3944888" y="5805264"/>
            <a:ext cx="5996225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36" tIns="45717" rIns="91436" bIns="45717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 i="0">
                <a:solidFill>
                  <a:srgbClr val="A01A10"/>
                </a:solidFill>
                <a:latin typeface="Helvetica Neue"/>
                <a:ea typeface="ＭＳ Ｐゴシック" charset="-128"/>
                <a:cs typeface="Helvetica Neue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457173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6pPr>
            <a:lvl7pPr marL="91434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7pPr>
            <a:lvl8pPr marL="137152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8pPr>
            <a:lvl9pPr marL="182869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9pPr>
          </a:lstStyle>
          <a:p>
            <a:r>
              <a:rPr lang="de-DE" sz="2000" b="0" dirty="0" smtClean="0">
                <a:solidFill>
                  <a:schemeClr val="tx1"/>
                </a:solidFill>
              </a:rPr>
              <a:t>zuhause in der Kommode zwischen den Socken?</a:t>
            </a:r>
            <a:endParaRPr lang="de-DE" sz="2000" b="0" dirty="0">
              <a:solidFill>
                <a:schemeClr val="tx1"/>
              </a:solidFill>
            </a:endParaRPr>
          </a:p>
        </p:txBody>
      </p:sp>
      <p:sp>
        <p:nvSpPr>
          <p:cNvPr id="12" name="Titel 1"/>
          <p:cNvSpPr txBox="1">
            <a:spLocks/>
          </p:cNvSpPr>
          <p:nvPr/>
        </p:nvSpPr>
        <p:spPr bwMode="auto">
          <a:xfrm>
            <a:off x="704528" y="5445224"/>
            <a:ext cx="280831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36" tIns="45717" rIns="91436" bIns="45717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 i="0">
                <a:solidFill>
                  <a:srgbClr val="A01A10"/>
                </a:solidFill>
                <a:latin typeface="Helvetica Neue"/>
                <a:ea typeface="ＭＳ Ｐゴシック" charset="-128"/>
                <a:cs typeface="Helvetica Neue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457173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6pPr>
            <a:lvl7pPr marL="91434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7pPr>
            <a:lvl8pPr marL="137152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8pPr>
            <a:lvl9pPr marL="182869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9pPr>
          </a:lstStyle>
          <a:p>
            <a:r>
              <a:rPr lang="de-DE" sz="2000" b="0" dirty="0" smtClean="0">
                <a:solidFill>
                  <a:schemeClr val="tx1"/>
                </a:solidFill>
              </a:rPr>
              <a:t>auf dem Computer?</a:t>
            </a:r>
            <a:endParaRPr lang="de-DE" sz="2000" b="0" dirty="0">
              <a:solidFill>
                <a:schemeClr val="tx1"/>
              </a:solidFill>
            </a:endParaRPr>
          </a:p>
        </p:txBody>
      </p:sp>
      <p:sp>
        <p:nvSpPr>
          <p:cNvPr id="13" name="Titel 1"/>
          <p:cNvSpPr txBox="1">
            <a:spLocks/>
          </p:cNvSpPr>
          <p:nvPr/>
        </p:nvSpPr>
        <p:spPr bwMode="auto">
          <a:xfrm>
            <a:off x="1496616" y="4221088"/>
            <a:ext cx="684076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36" tIns="45717" rIns="91436" bIns="45717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 i="0">
                <a:solidFill>
                  <a:srgbClr val="A01A10"/>
                </a:solidFill>
                <a:latin typeface="Helvetica Neue"/>
                <a:ea typeface="ＭＳ Ｐゴシック" charset="-128"/>
                <a:cs typeface="Helvetica Neue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457173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6pPr>
            <a:lvl7pPr marL="91434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7pPr>
            <a:lvl8pPr marL="137152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8pPr>
            <a:lvl9pPr marL="182869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9pPr>
          </a:lstStyle>
          <a:p>
            <a:r>
              <a:rPr lang="de-DE" sz="2000" dirty="0" smtClean="0">
                <a:solidFill>
                  <a:schemeClr val="tx1"/>
                </a:solidFill>
              </a:rPr>
              <a:t>Wo gibt es ein gutes Passwort-Speicherprogramm?</a:t>
            </a:r>
            <a:endParaRPr lang="de-DE" sz="2000" dirty="0">
              <a:solidFill>
                <a:schemeClr val="tx1"/>
              </a:solidFill>
            </a:endParaRPr>
          </a:p>
        </p:txBody>
      </p:sp>
      <p:sp>
        <p:nvSpPr>
          <p:cNvPr id="18" name="Titel 1"/>
          <p:cNvSpPr txBox="1">
            <a:spLocks/>
          </p:cNvSpPr>
          <p:nvPr/>
        </p:nvSpPr>
        <p:spPr bwMode="auto">
          <a:xfrm>
            <a:off x="6537176" y="188640"/>
            <a:ext cx="280831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36" tIns="45717" rIns="91436" bIns="45717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 i="0">
                <a:solidFill>
                  <a:srgbClr val="A01A10"/>
                </a:solidFill>
                <a:latin typeface="Helvetica Neue"/>
                <a:ea typeface="ＭＳ Ｐゴシック" charset="-128"/>
                <a:cs typeface="Helvetica Neue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457173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6pPr>
            <a:lvl7pPr marL="91434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7pPr>
            <a:lvl8pPr marL="137152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8pPr>
            <a:lvl9pPr marL="182869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9pPr>
          </a:lstStyle>
          <a:p>
            <a:r>
              <a:rPr lang="de-DE" sz="2000" b="0" dirty="0" smtClean="0">
                <a:solidFill>
                  <a:schemeClr val="tx1"/>
                </a:solidFill>
              </a:rPr>
              <a:t>5 Zeichen?</a:t>
            </a:r>
            <a:endParaRPr lang="de-DE" sz="2000" b="0" dirty="0">
              <a:solidFill>
                <a:schemeClr val="tx1"/>
              </a:solidFill>
            </a:endParaRPr>
          </a:p>
        </p:txBody>
      </p:sp>
      <p:sp>
        <p:nvSpPr>
          <p:cNvPr id="19" name="Titel 1"/>
          <p:cNvSpPr txBox="1">
            <a:spLocks/>
          </p:cNvSpPr>
          <p:nvPr/>
        </p:nvSpPr>
        <p:spPr bwMode="auto">
          <a:xfrm>
            <a:off x="7761312" y="692696"/>
            <a:ext cx="1512168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36" tIns="45717" rIns="91436" bIns="45717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 i="0">
                <a:solidFill>
                  <a:srgbClr val="A01A10"/>
                </a:solidFill>
                <a:latin typeface="Helvetica Neue"/>
                <a:ea typeface="ＭＳ Ｐゴシック" charset="-128"/>
                <a:cs typeface="Helvetica Neue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457173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6pPr>
            <a:lvl7pPr marL="91434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7pPr>
            <a:lvl8pPr marL="137152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8pPr>
            <a:lvl9pPr marL="182869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9pPr>
          </a:lstStyle>
          <a:p>
            <a:r>
              <a:rPr lang="de-DE" sz="2000" b="0" dirty="0" smtClean="0">
                <a:solidFill>
                  <a:schemeClr val="tx1"/>
                </a:solidFill>
              </a:rPr>
              <a:t>8 Zeichen?</a:t>
            </a:r>
            <a:endParaRPr lang="de-DE" sz="2000" b="0" dirty="0">
              <a:solidFill>
                <a:schemeClr val="tx1"/>
              </a:solidFill>
            </a:endParaRPr>
          </a:p>
        </p:txBody>
      </p:sp>
      <p:sp>
        <p:nvSpPr>
          <p:cNvPr id="20" name="Titel 1"/>
          <p:cNvSpPr txBox="1">
            <a:spLocks/>
          </p:cNvSpPr>
          <p:nvPr/>
        </p:nvSpPr>
        <p:spPr bwMode="auto">
          <a:xfrm>
            <a:off x="6465168" y="1124744"/>
            <a:ext cx="1110940" cy="3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36" tIns="45717" rIns="91436" bIns="45717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 i="0">
                <a:solidFill>
                  <a:srgbClr val="A01A10"/>
                </a:solidFill>
                <a:latin typeface="Helvetica Neue"/>
                <a:ea typeface="ＭＳ Ｐゴシック" charset="-128"/>
                <a:cs typeface="Helvetica Neue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A01A10"/>
                </a:solidFill>
                <a:latin typeface="Century Gothic" charset="0"/>
                <a:ea typeface="ＭＳ Ｐゴシック" charset="-128"/>
                <a:cs typeface="ＭＳ Ｐゴシック" charset="-128"/>
              </a:defRPr>
            </a:lvl5pPr>
            <a:lvl6pPr marL="457173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6pPr>
            <a:lvl7pPr marL="91434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7pPr>
            <a:lvl8pPr marL="137152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8pPr>
            <a:lvl9pPr marL="182869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53924"/>
                </a:solidFill>
                <a:latin typeface="Century Gothic" charset="0"/>
              </a:defRPr>
            </a:lvl9pPr>
          </a:lstStyle>
          <a:p>
            <a:r>
              <a:rPr lang="de-DE" sz="2000" b="0" dirty="0" smtClean="0">
                <a:solidFill>
                  <a:schemeClr val="tx1"/>
                </a:solidFill>
              </a:rPr>
              <a:t>mehr?</a:t>
            </a:r>
            <a:endParaRPr lang="de-DE" sz="2000" b="0" dirty="0">
              <a:solidFill>
                <a:schemeClr val="tx1"/>
              </a:solidFill>
            </a:endParaRPr>
          </a:p>
        </p:txBody>
      </p:sp>
      <p:cxnSp>
        <p:nvCxnSpPr>
          <p:cNvPr id="33" name="Gekrümmte Verbindung 32"/>
          <p:cNvCxnSpPr/>
          <p:nvPr/>
        </p:nvCxnSpPr>
        <p:spPr bwMode="auto">
          <a:xfrm flipV="1">
            <a:off x="704528" y="836712"/>
            <a:ext cx="2592288" cy="1080120"/>
          </a:xfrm>
          <a:prstGeom prst="curvedConnector3">
            <a:avLst>
              <a:gd name="adj1" fmla="val -1516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Gerade Verbindung mit Pfeil 36"/>
          <p:cNvCxnSpPr/>
          <p:nvPr/>
        </p:nvCxnSpPr>
        <p:spPr bwMode="auto">
          <a:xfrm>
            <a:off x="3440832" y="1988840"/>
            <a:ext cx="1080120" cy="720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2" name="Gekrümmte Verbindung 41"/>
          <p:cNvCxnSpPr>
            <a:endCxn id="9" idx="1"/>
          </p:cNvCxnSpPr>
          <p:nvPr/>
        </p:nvCxnSpPr>
        <p:spPr bwMode="auto">
          <a:xfrm rot="16200000" flipH="1">
            <a:off x="2288704" y="2276872"/>
            <a:ext cx="1440160" cy="1296144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8" name="Gekrümmte Verbindung 47"/>
          <p:cNvCxnSpPr>
            <a:endCxn id="13" idx="1"/>
          </p:cNvCxnSpPr>
          <p:nvPr/>
        </p:nvCxnSpPr>
        <p:spPr bwMode="auto">
          <a:xfrm rot="10800000">
            <a:off x="1496616" y="4509120"/>
            <a:ext cx="720080" cy="648072"/>
          </a:xfrm>
          <a:prstGeom prst="curvedConnector3">
            <a:avLst>
              <a:gd name="adj1" fmla="val 21736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4" name="Inhaltsplatzhalter 2"/>
          <p:cNvSpPr txBox="1">
            <a:spLocks/>
          </p:cNvSpPr>
          <p:nvPr/>
        </p:nvSpPr>
        <p:spPr bwMode="auto">
          <a:xfrm>
            <a:off x="128464" y="0"/>
            <a:ext cx="5760640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Font typeface="Times" charset="0"/>
              <a:defRPr sz="2000" b="0" i="0">
                <a:solidFill>
                  <a:srgbClr val="181410"/>
                </a:solidFill>
                <a:latin typeface="Helvetica Neue"/>
                <a:ea typeface="ＭＳ Ｐゴシック" charset="-128"/>
                <a:cs typeface="Helvetica Neue"/>
              </a:defRPr>
            </a:lvl1pPr>
            <a:lvl2pPr marL="355580" indent="-355580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786849"/>
              </a:buClr>
              <a:buChar char="–"/>
              <a:defRPr b="0" i="0">
                <a:solidFill>
                  <a:srgbClr val="181410"/>
                </a:solidFill>
                <a:latin typeface="Helvetica Neue"/>
                <a:ea typeface="ＭＳ Ｐゴシック" charset="-128"/>
                <a:cs typeface="Helvetica Neue"/>
              </a:defRPr>
            </a:lvl2pPr>
            <a:lvl3pPr marL="719097" indent="-363518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786849"/>
              </a:buClr>
              <a:buSzPct val="85000"/>
              <a:buFont typeface="Helvetica CE" charset="0"/>
              <a:buChar char="–"/>
              <a:defRPr b="0" i="0">
                <a:solidFill>
                  <a:srgbClr val="181410"/>
                </a:solidFill>
                <a:latin typeface="Helvetica Neue"/>
                <a:ea typeface="ＭＳ Ｐゴシック" charset="-128"/>
                <a:cs typeface="Helvetica Neue"/>
              </a:defRPr>
            </a:lvl3pPr>
            <a:lvl4pPr marL="1073087" indent="-353993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786849"/>
              </a:buClr>
              <a:buSzPct val="85000"/>
              <a:buFont typeface="Helvetica CE" charset="0"/>
              <a:buChar char="–"/>
              <a:defRPr b="0" i="0">
                <a:solidFill>
                  <a:srgbClr val="181410"/>
                </a:solidFill>
                <a:latin typeface="Helvetica Neue"/>
                <a:ea typeface="ＭＳ Ｐゴシック" charset="-128"/>
                <a:cs typeface="Helvetica Neue"/>
              </a:defRPr>
            </a:lvl4pPr>
            <a:lvl5pPr marL="1438191" indent="-365105" algn="l" rtl="0" eaLnBrk="0" fontAlgn="base" hangingPunct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786849"/>
              </a:buClr>
              <a:buSzPct val="85000"/>
              <a:buFont typeface="Helvetica CE" charset="0"/>
              <a:buChar char="–"/>
              <a:defRPr b="0" i="0">
                <a:solidFill>
                  <a:srgbClr val="181410"/>
                </a:solidFill>
                <a:latin typeface="Helvetica Neue"/>
                <a:ea typeface="ＭＳ Ｐゴシック" charset="-128"/>
                <a:cs typeface="Helvetica Neue"/>
              </a:defRPr>
            </a:lvl5pPr>
            <a:lvl6pPr marL="3030362" indent="-285733" algn="l" rtl="0" fontAlgn="base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rgbClr val="786849"/>
              </a:buClr>
              <a:buSzPct val="85000"/>
              <a:buFont typeface="Helvetica CE" pitchFamily="1" charset="0"/>
              <a:buChar char="–"/>
              <a:defRPr b="1">
                <a:solidFill>
                  <a:srgbClr val="181410"/>
                </a:solidFill>
                <a:latin typeface="+mn-lt"/>
                <a:ea typeface="ＭＳ Ｐゴシック" charset="-128"/>
              </a:defRPr>
            </a:lvl6pPr>
            <a:lvl7pPr marL="3487534" indent="-285733" algn="l" rtl="0" fontAlgn="base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rgbClr val="786849"/>
              </a:buClr>
              <a:buSzPct val="85000"/>
              <a:buFont typeface="Helvetica CE" pitchFamily="1" charset="0"/>
              <a:buChar char="–"/>
              <a:defRPr b="1">
                <a:solidFill>
                  <a:srgbClr val="181410"/>
                </a:solidFill>
                <a:latin typeface="+mn-lt"/>
                <a:ea typeface="ＭＳ Ｐゴシック" charset="-128"/>
              </a:defRPr>
            </a:lvl7pPr>
            <a:lvl8pPr marL="3944709" indent="-285733" algn="l" rtl="0" fontAlgn="base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rgbClr val="786849"/>
              </a:buClr>
              <a:buSzPct val="85000"/>
              <a:buFont typeface="Helvetica CE" pitchFamily="1" charset="0"/>
              <a:buChar char="–"/>
              <a:defRPr b="1">
                <a:solidFill>
                  <a:srgbClr val="181410"/>
                </a:solidFill>
                <a:latin typeface="+mn-lt"/>
                <a:ea typeface="ＭＳ Ｐゴシック" charset="-128"/>
              </a:defRPr>
            </a:lvl8pPr>
            <a:lvl9pPr marL="4401882" indent="-285733" algn="l" rtl="0" fontAlgn="base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rgbClr val="786849"/>
              </a:buClr>
              <a:buSzPct val="85000"/>
              <a:buFont typeface="Helvetica CE" pitchFamily="1" charset="0"/>
              <a:buChar char="–"/>
              <a:defRPr b="1">
                <a:solidFill>
                  <a:srgbClr val="181410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140000"/>
              </a:lnSpc>
              <a:spcBef>
                <a:spcPct val="50000"/>
              </a:spcBef>
              <a:tabLst>
                <a:tab pos="0" algn="l"/>
              </a:tabLst>
            </a:pPr>
            <a:r>
              <a:rPr lang="de-CH" sz="2200" b="1" dirty="0" smtClean="0">
                <a:solidFill>
                  <a:srgbClr val="A01A10"/>
                </a:solidFill>
              </a:rPr>
              <a:t>Aktivierung von </a:t>
            </a:r>
            <a:r>
              <a:rPr lang="de-CH" sz="2200" b="1" smtClean="0">
                <a:solidFill>
                  <a:srgbClr val="A01A10"/>
                </a:solidFill>
              </a:rPr>
              <a:t>Vorwissen modellieren</a:t>
            </a:r>
            <a:endParaRPr lang="de-CH" sz="2200" b="1" dirty="0">
              <a:solidFill>
                <a:srgbClr val="A01A1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022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/>
    </mc:Choice>
    <mc:Fallback>
      <p:transition xmlns:p14="http://schemas.microsoft.com/office/powerpoint/2010/main" spd="slow" advTm="2000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4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7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8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0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3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4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6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7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9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0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2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3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5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6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8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9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1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2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4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5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7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8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0" dur="indefinit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1" dur="indefinite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  <p:bldP spid="3" grpId="1" build="p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1" grpId="0"/>
      <p:bldP spid="12" grpId="0"/>
      <p:bldP spid="13" grpId="0"/>
      <p:bldP spid="18" grpId="0"/>
      <p:bldP spid="18" grpId="1"/>
      <p:bldP spid="19" grpId="0"/>
      <p:bldP spid="19" grpId="1"/>
      <p:bldP spid="20" grpId="0"/>
      <p:bldP spid="20" grpId="1"/>
    </p:bldLst>
  </p:timing>
</p:sld>
</file>

<file path=ppt/theme/theme1.xml><?xml version="1.0" encoding="utf-8"?>
<a:theme xmlns:a="http://schemas.openxmlformats.org/drawingml/2006/main" name="Praes">
  <a:themeElements>
    <a:clrScheme name="">
      <a:dk1>
        <a:srgbClr val="000000"/>
      </a:dk1>
      <a:lt1>
        <a:srgbClr val="FFFFFF"/>
      </a:lt1>
      <a:dk2>
        <a:srgbClr val="000000"/>
      </a:dk2>
      <a:lt2>
        <a:srgbClr val="F6F6F6"/>
      </a:lt2>
      <a:accent1>
        <a:srgbClr val="E1EBF5"/>
      </a:accent1>
      <a:accent2>
        <a:srgbClr val="9CBDDE"/>
      </a:accent2>
      <a:accent3>
        <a:srgbClr val="FFFFFF"/>
      </a:accent3>
      <a:accent4>
        <a:srgbClr val="000000"/>
      </a:accent4>
      <a:accent5>
        <a:srgbClr val="EEF3F9"/>
      </a:accent5>
      <a:accent6>
        <a:srgbClr val="8DABC9"/>
      </a:accent6>
      <a:hlink>
        <a:srgbClr val="DF2046"/>
      </a:hlink>
      <a:folHlink>
        <a:srgbClr val="996670"/>
      </a:folHlink>
    </a:clrScheme>
    <a:fontScheme name="Praes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Pra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73</Words>
  <Application>Microsoft Macintosh PowerPoint</Application>
  <PresentationFormat>A4-Papier (210x297 mm)</PresentationFormat>
  <Paragraphs>15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Praes</vt:lpstr>
      <vt:lpstr>Was heisst eigentlich lang? </vt:lpstr>
    </vt:vector>
  </TitlesOfParts>
  <Company>Thomas Sommer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Illettrismus und neue Technologien Schriftlernen in der Nachholbildung</dc:title>
  <cp:lastModifiedBy>Linda</cp:lastModifiedBy>
  <cp:revision>1785</cp:revision>
  <cp:lastPrinted>2016-04-15T09:32:09Z</cp:lastPrinted>
  <dcterms:created xsi:type="dcterms:W3CDTF">2010-08-13T08:02:44Z</dcterms:created>
  <dcterms:modified xsi:type="dcterms:W3CDTF">2017-03-31T12:21:27Z</dcterms:modified>
</cp:coreProperties>
</file>